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6FFFF"/>
    <a:srgbClr val="FFD6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7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1B868-7841-104C-B944-A8A4FE8BBB6D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02FDD-D1D3-C04C-A8BE-BB3D6B4E7E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39105" y="277386"/>
            <a:ext cx="68877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Haitian Revolution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3545" y="5934670"/>
            <a:ext cx="5570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By: Brittany Brown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598530" y="0"/>
            <a:ext cx="48174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Haitian Map</a:t>
            </a: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4373" y="0"/>
            <a:ext cx="8612989" cy="7540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sz="4400" dirty="0" smtClean="0">
                <a:solidFill>
                  <a:srgbClr val="16FFFF"/>
                </a:solidFill>
              </a:rPr>
              <a:t>He was </a:t>
            </a:r>
            <a:r>
              <a:rPr lang="en-US" sz="4400" dirty="0" smtClean="0">
                <a:solidFill>
                  <a:srgbClr val="16FFFF"/>
                </a:solidFill>
              </a:rPr>
              <a:t>born into slavery on a plantation under the ownership of Count de Breda. </a:t>
            </a:r>
          </a:p>
          <a:p>
            <a:pPr>
              <a:buFont typeface="Wingdings" charset="2"/>
              <a:buChar char="u"/>
            </a:pPr>
            <a:r>
              <a:rPr lang="en-US" sz="4400" dirty="0" smtClean="0">
                <a:solidFill>
                  <a:srgbClr val="16FFFF"/>
                </a:solidFill>
              </a:rPr>
              <a:t>He gained his freedom when he was approximately 33 years old.</a:t>
            </a:r>
          </a:p>
          <a:p>
            <a:pPr>
              <a:buFont typeface="Wingdings" charset="2"/>
              <a:buChar char="u"/>
            </a:pPr>
            <a:r>
              <a:rPr lang="en-US" sz="4400" dirty="0" smtClean="0">
                <a:solidFill>
                  <a:srgbClr val="16FFFF"/>
                </a:solidFill>
              </a:rPr>
              <a:t>He successfully led the Haitian Revolution that lasted from 1791-1804. The slaves then gained their independence thanks to </a:t>
            </a:r>
            <a:r>
              <a:rPr lang="en-US" sz="4400" dirty="0" err="1" smtClean="0">
                <a:solidFill>
                  <a:srgbClr val="16FFFF"/>
                </a:solidFill>
              </a:rPr>
              <a:t>Louverture</a:t>
            </a:r>
            <a:r>
              <a:rPr lang="en-US" sz="4400" dirty="0" smtClean="0">
                <a:solidFill>
                  <a:srgbClr val="16FFFF"/>
                </a:solidFill>
              </a:rPr>
              <a:t>.</a:t>
            </a:r>
          </a:p>
          <a:p>
            <a:pPr>
              <a:buFont typeface="Wingdings" charset="2"/>
              <a:buChar char="u"/>
            </a:pPr>
            <a:endParaRPr lang="en-US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923" y="2131491"/>
            <a:ext cx="75765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"Toussaint </a:t>
            </a:r>
            <a:r>
              <a:rPr lang="en-US" dirty="0" err="1" smtClean="0"/>
              <a:t>L’Ouverture</a:t>
            </a:r>
            <a:r>
              <a:rPr lang="en-US" dirty="0" smtClean="0"/>
              <a:t>,." </a:t>
            </a:r>
            <a:r>
              <a:rPr lang="en-US" i="1" dirty="0" err="1" smtClean="0"/>
              <a:t>HyperHistory.net</a:t>
            </a:r>
            <a:r>
              <a:rPr lang="en-US" dirty="0" smtClean="0"/>
              <a:t>. Web. 30 Jan. 2012. &lt;http://www.hyperhistory.net/apwh/bios/b4louverturetoussaint.htm&gt;.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BBC - Homepage</a:t>
            </a:r>
            <a:r>
              <a:rPr lang="en-US" dirty="0" smtClean="0"/>
              <a:t>. Web. 30 Jan. 2012. &lt;http://</a:t>
            </a:r>
            <a:r>
              <a:rPr lang="en-US" dirty="0" err="1" smtClean="0"/>
              <a:t>bbc.co.uk</a:t>
            </a:r>
            <a:r>
              <a:rPr lang="en-US" dirty="0" smtClean="0"/>
              <a:t>&gt;.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Account Suspended</a:t>
            </a:r>
            <a:r>
              <a:rPr lang="en-US" dirty="0" smtClean="0"/>
              <a:t>. Web. 30 Jan. 2012. &lt;http://hands-for-</a:t>
            </a:r>
            <a:r>
              <a:rPr lang="en-US" dirty="0" err="1" smtClean="0"/>
              <a:t>haiti.org</a:t>
            </a:r>
            <a:r>
              <a:rPr lang="en-US" dirty="0" smtClean="0"/>
              <a:t>&gt;.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Wikipedia, the Free Encyclopedia</a:t>
            </a:r>
            <a:r>
              <a:rPr lang="en-US" dirty="0" smtClean="0"/>
              <a:t>. Web. 30 Jan. 2012. &lt;http://</a:t>
            </a:r>
            <a:r>
              <a:rPr lang="en-US" dirty="0" err="1" smtClean="0"/>
              <a:t>en.wikipedia.org</a:t>
            </a:r>
            <a:r>
              <a:rPr lang="en-US" dirty="0" smtClean="0"/>
              <a:t>&gt;.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48136" y="905154"/>
            <a:ext cx="493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Work Cited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153</Words>
  <Application>Microsoft Macintosh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</cp:revision>
  <dcterms:created xsi:type="dcterms:W3CDTF">2012-01-30T18:50:45Z</dcterms:created>
  <dcterms:modified xsi:type="dcterms:W3CDTF">2012-01-30T19:33:53Z</dcterms:modified>
</cp:coreProperties>
</file>